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6" autoAdjust="0"/>
    <p:restoredTop sz="77189" autoAdjust="0"/>
  </p:normalViewPr>
  <p:slideViewPr>
    <p:cSldViewPr snapToGrid="0">
      <p:cViewPr varScale="1">
        <p:scale>
          <a:sx n="33" d="100"/>
          <a:sy n="33" d="100"/>
        </p:scale>
        <p:origin x="516" y="3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cookbook there is an defined attribute that establishes the members</a:t>
            </a:r>
            <a:r>
              <a:rPr lang="en-US" baseline="0" dirty="0" smtClean="0"/>
              <a:t> that receive the proxy requests from the proxy server. 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haproxy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haproxy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there are two different services running on the localhost at port 4000 and port 4001. The haproxy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changing anything any further, using this cookbook will simply execute the original cookbooks' recipe with all the same default values.</a:t>
            </a:r>
            <a:r>
              <a:rPr lang="en-US" baseline="0" dirty="0" smtClean="0"/>
              <a:t> </a:t>
            </a:r>
            <a:r>
              <a:rPr lang="en-US" dirty="0" smtClean="0"/>
              <a:t>Before you execute that recipe,</a:t>
            </a:r>
            <a:r>
              <a:rPr lang="en-US" baseline="0" dirty="0" smtClean="0"/>
              <a:t> you'll need</a:t>
            </a:r>
            <a:r>
              <a:rPr lang="en-US" dirty="0" smtClean="0"/>
              <a:t> to override the default values with your 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the original default values into 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To replace a default attribute in a recipe you have to use '</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baseline="0" dirty="0" smtClean="0"/>
          </a:p>
          <a:p>
            <a:r>
              <a:rPr lang="en-US" baseline="0" dirty="0" smtClean="0"/>
              <a:t>So you need to change:</a:t>
            </a:r>
          </a:p>
          <a:p>
            <a:endParaRPr lang="en-US" baseline="0" dirty="0" smtClean="0"/>
          </a:p>
          <a:p>
            <a:r>
              <a:rPr lang="en-US" baseline="0" dirty="0" smtClean="0"/>
              <a:t>'</a:t>
            </a:r>
            <a:r>
              <a:rPr lang="en-US" sz="1200" dirty="0" smtClean="0"/>
              <a:t>node['haproxy']['members']' </a:t>
            </a:r>
          </a:p>
          <a:p>
            <a:r>
              <a:rPr lang="en-US" sz="1200" dirty="0" smtClean="0"/>
              <a:t>to </a:t>
            </a:r>
          </a:p>
          <a:p>
            <a:r>
              <a:rPr lang="en-US" sz="1200" dirty="0" smtClean="0"/>
              <a:t>'</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dirty="0" smtClean="0"/>
          </a:p>
          <a:p>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proxy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myhaproxy's default recipe. </a:t>
            </a:r>
          </a:p>
          <a:p>
            <a:endParaRPr lang="en-US" dirty="0" smtClean="0"/>
          </a:p>
          <a:p>
            <a:r>
              <a:rPr lang="en-US" dirty="0" smtClean="0"/>
              <a:t>After setting that value, SSH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apache on our first node, we could do the same thing here with a proxy server. 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There are a lot of options for defining the search criteria that we will continue to explore. The most important criteria in this instance is star-colon-star. This means that we want to issue a command to all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you want to execute a "sudo chef-client" run for all of your</a:t>
            </a:r>
            <a:r>
              <a:rPr lang="en-US" baseline="0" dirty="0" smtClean="0"/>
              <a:t> </a:t>
            </a:r>
            <a:r>
              <a:rPr lang="en-US" dirty="0" smtClean="0"/>
              <a:t>nodes,  you should write out this</a:t>
            </a:r>
            <a:r>
              <a:rPr lang="en-US" baseline="0" dirty="0" smtClean="0"/>
              <a:t> command.</a:t>
            </a:r>
            <a:r>
              <a:rPr lang="en-US" dirty="0" smtClean="0"/>
              <a:t/>
            </a:r>
            <a:br>
              <a:rPr lang="en-US" dirty="0" smtClean="0"/>
            </a:br>
            <a:endParaRPr lang="en-US" dirty="0" smtClean="0"/>
          </a:p>
          <a:p>
            <a:r>
              <a:rPr lang="en-US" dirty="0" smtClean="0"/>
              <a:t>You would</a:t>
            </a:r>
            <a:r>
              <a:rPr lang="en-US" baseline="0" dirty="0" smtClean="0"/>
              <a:t> </a:t>
            </a:r>
            <a:r>
              <a:rPr lang="en-US" dirty="0" smtClean="0"/>
              <a:t>need to provide the user name to log into the system, the password for that system, and then finally the command to execute.</a:t>
            </a:r>
          </a:p>
          <a:p>
            <a:endParaRPr lang="en-US" dirty="0" smtClean="0"/>
          </a:p>
          <a:p>
            <a:r>
              <a:rPr lang="en-US" dirty="0" smtClean="0"/>
              <a:t>In this way, you could easily ask your nodes to update from your current workstation as long as they all have the same login credentials. For more security,</a:t>
            </a:r>
            <a:r>
              <a:rPr lang="en-US" baseline="0" dirty="0" smtClean="0"/>
              <a:t> you sh</a:t>
            </a:r>
            <a:r>
              <a:rPr lang="en-US" dirty="0" smtClean="0"/>
              <a:t>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a:t>
            </a:r>
            <a:r>
              <a:rPr lang="en-US" smtClean="0"/>
              <a:t>URL or public</a:t>
            </a:r>
            <a:r>
              <a:rPr lang="en-US" baseline="0" smtClean="0"/>
              <a:t> </a:t>
            </a:r>
            <a:r>
              <a:rPr lang="en-US" baseline="0" dirty="0" smtClean="0"/>
              <a:t>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myhaproxy's cookbook's default recipe--relaying traffic to your first node running the apache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"haproxy"</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docs.chef.io/attributes.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wrapper-cookbooks"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chef.io/blog/2013/12/03/doing-wrapper-cookbooks-righ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docs.chef.io/supermarket.html#wrapper-cookbook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supermarket.chef.io"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supermarket.chef.i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
        <p:nvSpPr>
          <p:cNvPr id="5" name="Slide Number Placeholder 4"/>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 action create</a:t>
            </a:r>
          </a:p>
          <a:p>
            <a:r>
              <a:rPr lang="en-US" sz="2200" dirty="0">
                <a:latin typeface="Courier New" panose="02070309020205020404" pitchFamily="49" charset="0"/>
                <a:cs typeface="Courier New" panose="02070309020205020404" pitchFamily="49" charset="0"/>
              </a:rPr>
              <a:t>    - create new directory C:/Users/sdelfante/chef-repo/cookbooks/myhaproxy</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C:/Users/sdelfante/chef-repo/cookbooks/myhaproxy/metadata.rb</a:t>
            </a:r>
          </a:p>
          <a:p>
            <a:r>
              <a:rPr lang="en-US" sz="2200" dirty="0">
                <a:latin typeface="Courier New" panose="02070309020205020404" pitchFamily="49" charset="0"/>
                <a:cs typeface="Courier New" panose="02070309020205020404" pitchFamily="49" charset="0"/>
              </a:rPr>
              <a:t>    - update content in file C:/Users/sdelfante/chef-repo/cookbooks/myhaproxy/metadata.rb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cookbooks/myhaproxy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depends 'haproxy', '~&gt; 1.6.6'</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myhaproxy</a:t>
            </a: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2015 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77500" lnSpcReduction="20000"/>
          </a:bodyPr>
          <a:lstStyle/>
          <a:p>
            <a:r>
              <a:rPr lang="en-US" dirty="0" smtClean="0">
                <a:latin typeface="Courier New" panose="02070309020205020404" pitchFamily="49" charset="0"/>
                <a:cs typeface="Courier New" panose="02070309020205020404" pitchFamily="49" charset="0"/>
              </a:rPr>
              <a:t>#</a:t>
            </a:r>
          </a:p>
          <a:p>
            <a:endParaRPr lang="en-US" dirty="0" smtClean="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a:t>
            </a:r>
            <a:r>
              <a:rPr lang="en-US" dirty="0" smtClean="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"hostname" =&gt; "localhost",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"ipaddress" =&gt; "127.0.0.1",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"port" =&gt;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"ssl_port" =&gt;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"hostname" =&gt; "localhost",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"ipaddress" =&gt; "127.0.0.1",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"port" =&gt; 4001,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"ssl_port" =&gt; 4001</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inlude_recipe </a:t>
            </a:r>
            <a:r>
              <a:rPr lang="en-US" dirty="0">
                <a:latin typeface="Courier New" panose="02070309020205020404" pitchFamily="49" charset="0"/>
                <a:cs typeface="Courier New" panose="02070309020205020404" pitchFamily="49" charset="0"/>
              </a:rPr>
              <a:t>"haproxy::default"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2829822"/>
            <a:ext cx="14404273" cy="4099898"/>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 =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"hostname" =&gt; "localhost",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"ipaddress" =&gt; "127.0.0.1",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"port" =&gt;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"ssl_port" =&gt;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"hostname" =&gt; </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ec2-52-8-71-11.us-west-1.</a:t>
            </a:r>
            <a:r>
              <a:rPr lang="en-US" dirty="0" smtClean="0">
                <a:latin typeface="Courier New" panose="02070309020205020404" pitchFamily="49" charset="0"/>
                <a:cs typeface="Courier New" panose="02070309020205020404" pitchFamily="49" charset="0"/>
              </a:rPr>
              <a:t>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"ipaddress" =&gt; </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52.8.71.11</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"port" =&gt; 80,</a:t>
            </a:r>
          </a:p>
          <a:p>
            <a:r>
              <a:rPr lang="en-US" dirty="0">
                <a:latin typeface="Courier New" panose="02070309020205020404" pitchFamily="49" charset="0"/>
                <a:cs typeface="Courier New" panose="02070309020205020404" pitchFamily="49" charset="0"/>
              </a:rPr>
              <a:t>    "ssl_port" =&gt;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95421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a:t>
            </a:r>
            <a:r>
              <a:rPr lang="en-US" sz="2400" b="1" dirty="0" err="1" smtClean="0">
                <a:latin typeface="Courier New" panose="02070309020205020404" pitchFamily="49" charset="0"/>
                <a:cs typeface="Courier New" panose="02070309020205020404" pitchFamily="49" charset="0"/>
              </a:rPr>
              <a:t>.default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"hostname" =&gt; </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ec2-52-8-71-11.us-west-1.</a:t>
            </a:r>
            <a:r>
              <a:rPr lang="en-US" sz="2400" dirty="0" smtClean="0">
                <a:latin typeface="Courier New" panose="02070309020205020404" pitchFamily="49" charset="0"/>
                <a:cs typeface="Courier New" panose="02070309020205020404" pitchFamily="49" charset="0"/>
              </a:rPr>
              <a:t>compute.amazonaws.com",</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"ipaddress" =&gt; </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52.8.71.11</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"port" =&gt; 80,</a:t>
            </a:r>
          </a:p>
          <a:p>
            <a:r>
              <a:rPr lang="en-US" sz="2400" dirty="0">
                <a:latin typeface="Courier New" panose="02070309020205020404" pitchFamily="49" charset="0"/>
                <a:cs typeface="Courier New" panose="02070309020205020404" pitchFamily="49" charset="0"/>
              </a:rPr>
              <a:t>    "ssl_port" =&gt;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8" name="Rectangle 7"/>
          <p:cNvSpPr/>
          <p:nvPr/>
        </p:nvSpPr>
        <p:spPr bwMode="auto">
          <a:xfrm>
            <a:off x="2114864" y="2506135"/>
            <a:ext cx="1426004" cy="587261"/>
          </a:xfrm>
          <a:prstGeom prst="rect">
            <a:avLst/>
          </a:prstGeom>
          <a:solidFill>
            <a:srgbClr val="008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4287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"hostname" =&gt; </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ec2-52-8-71-11.us-west-1.</a:t>
            </a:r>
            <a:r>
              <a:rPr lang="en-US" sz="2400" dirty="0" smtClean="0">
                <a:latin typeface="Courier New" panose="02070309020205020404" pitchFamily="49" charset="0"/>
                <a:cs typeface="Courier New" panose="02070309020205020404" pitchFamily="49" charset="0"/>
              </a:rPr>
              <a:t>compute.amazonaws.com",</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"ipaddress" =&gt; </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52.8.71.11</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"port" =&gt; 80,</a:t>
            </a:r>
          </a:p>
          <a:p>
            <a:r>
              <a:rPr lang="en-US" sz="2400" dirty="0">
                <a:latin typeface="Courier New" panose="02070309020205020404" pitchFamily="49" charset="0"/>
                <a:cs typeface="Courier New" panose="02070309020205020404" pitchFamily="49" charset="0"/>
              </a:rPr>
              <a:t>    "ssl_port" =&gt;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51001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proxy server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~/chef-repo/cookbooks/myhaproxy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proxy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6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Proxy Server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122159" y="3715966"/>
            <a:ext cx="14431939" cy="1448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000" dirty="0">
                <a:latin typeface="Courier New" panose="02070309020205020404" pitchFamily="49" charset="0"/>
                <a:cs typeface="Courier New" panose="02070309020205020404" pitchFamily="49" charset="0"/>
              </a:rPr>
              <a:t>Uploaded cpu (0.2.0) to: 'https://api.opscode.com:443/organizations/steveessentials2'</a:t>
            </a:r>
          </a:p>
          <a:p>
            <a:r>
              <a:rPr lang="en-US" sz="2000" dirty="0">
                <a:latin typeface="Courier New" panose="02070309020205020404" pitchFamily="49" charset="0"/>
                <a:cs typeface="Courier New" panose="02070309020205020404" pitchFamily="49" charset="0"/>
              </a:rPr>
              <a:t>Uploaded haproxy (1.6.6) to: 'https://api.opscode.com:443/organizations/steveessentials2'</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 (0.1.0) to: 'https://api.opscode.com:443/organizations/steveessentials2'</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apache            0.2.1</a:t>
            </a:r>
          </a:p>
          <a:p>
            <a:r>
              <a:rPr lang="en-US" dirty="0">
                <a:latin typeface="Courier New" panose="02070309020205020404" pitchFamily="49" charset="0"/>
                <a:cs typeface="Courier New" panose="02070309020205020404" pitchFamily="49" charset="0"/>
              </a:rPr>
              <a:t>build-essential   2.2.3</a:t>
            </a:r>
          </a:p>
          <a:p>
            <a:r>
              <a:rPr lang="en-US" dirty="0">
                <a:latin typeface="Courier New" panose="02070309020205020404" pitchFamily="49" charset="0"/>
                <a:cs typeface="Courier New" panose="02070309020205020404" pitchFamily="49" charset="0"/>
              </a:rPr>
              <a:t>cpu               0.2.0</a:t>
            </a:r>
          </a:p>
          <a:p>
            <a:r>
              <a:rPr lang="en-US" dirty="0">
                <a:latin typeface="Courier New" panose="02070309020205020404" pitchFamily="49" charset="0"/>
                <a:cs typeface="Courier New" panose="02070309020205020404" pitchFamily="49" charset="0"/>
              </a:rPr>
              <a:t>haproxy           1.6.6</a:t>
            </a:r>
          </a:p>
          <a:p>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a:t>
            </a: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Bootstrap a Proxy Server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proxy server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[2015-09-16T17:13:10+00:00]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bootstrap FQDN2 -x USER -P PWD --sudo -N node2</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ip-172-31-0-128.ec2.internal</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54.210.192.12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centos 6.6</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"recipe[myhaproxy]"</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ip-172-31-0-128.ec2.internal</a:t>
            </a:r>
          </a:p>
          <a:p>
            <a:r>
              <a:rPr lang="en-US" dirty="0">
                <a:latin typeface="Courier New" panose="02070309020205020404" pitchFamily="49" charset="0"/>
                <a:cs typeface="Courier New" panose="02070309020205020404" pitchFamily="49" charset="0"/>
              </a:rPr>
              <a:t>IP:          54.210.192.12</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centos 6.6</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proxy server within our infrastructure:</a:t>
            </a:r>
          </a:p>
          <a:p>
            <a:pPr lvl="1"/>
            <a:endParaRPr lang="en-US" dirty="0" smtClean="0"/>
          </a:p>
          <a:p>
            <a:pPr lvl="2"/>
            <a:r>
              <a:rPr lang="en-US" dirty="0" smtClean="0"/>
              <a:t>Write a proxy server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Proxy Server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Proxy Server</a:t>
            </a:r>
            <a:endParaRPr lang="en-US" sz="4500" dirty="0"/>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ssh QUERY COMMAND (options)</a:t>
            </a:r>
          </a:p>
          <a:p>
            <a:r>
              <a:rPr lang="en-US" sz="2200" dirty="0">
                <a:latin typeface="Courier New" panose="02070309020205020404" pitchFamily="49" charset="0"/>
                <a:cs typeface="Courier New" panose="02070309020205020404" pitchFamily="49" charset="0"/>
              </a:rPr>
              <a:t>    -a, --attribute ATTR             The attribute to use for opening the connection - default depends on the context</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200" dirty="0">
                <a:latin typeface="Courier New" panose="02070309020205020404" pitchFamily="49" charset="0"/>
                <a:cs typeface="Courier New" panose="02070309020205020404" pitchFamily="49" charset="0"/>
              </a:rPr>
              <a:t>    -k, --key KEY                    API Client Key</a:t>
            </a:r>
          </a:p>
          <a:p>
            <a:r>
              <a:rPr lang="en-US" sz="2200" dirty="0">
                <a:latin typeface="Courier New" panose="02070309020205020404" pitchFamily="49" charset="0"/>
                <a:cs typeface="Courier New" panose="02070309020205020404" pitchFamily="49" charset="0"/>
              </a:rPr>
              <a:t>        --[no-]color                 Use colored output, defaults to false on Windows, true otherwise</a:t>
            </a:r>
          </a:p>
          <a:p>
            <a:r>
              <a:rPr lang="en-US" sz="2200" dirty="0">
                <a:latin typeface="Courier New" panose="02070309020205020404" pitchFamily="49" charset="0"/>
                <a:cs typeface="Courier New" panose="02070309020205020404" pitchFamily="49" charset="0"/>
              </a:rPr>
              <a:t>    -C, --concurrency NUM            The number of concurrent connections</a:t>
            </a: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a:t>
            </a:r>
            <a:r>
              <a:rPr lang="en-US" sz="2200" dirty="0" smtClean="0">
                <a:latin typeface="Courier New" panose="02070309020205020404" pitchFamily="49" charset="0"/>
                <a:cs typeface="Courier New" panose="02070309020205020404" pitchFamily="49" charset="0"/>
              </a:rPr>
              <a:t>questions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ssh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apache</a:t>
            </a: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apache::server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42</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16088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proxy server.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ü"/>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latin typeface="Inconsolata"/>
                <a:cs typeface="Inconsolata"/>
              </a:rPr>
              <a:t>knife </a:t>
            </a:r>
            <a:r>
              <a:rPr lang="en-US" dirty="0" err="1" smtClean="0">
                <a:latin typeface="Inconsolata"/>
                <a:cs typeface="Inconsolata"/>
              </a:rPr>
              <a:t>ssh</a:t>
            </a:r>
            <a:endParaRPr lang="en-US" dirty="0" smtClean="0">
              <a:latin typeface="Inconsolata"/>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2006/metadata/propertie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 ds:uri="http://purl.org/dc/elements/1.1/"/>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16378</TotalTime>
  <Words>4925</Words>
  <Application>Microsoft Office PowerPoint</Application>
  <PresentationFormat>Custom</PresentationFormat>
  <Paragraphs>630</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Courier New</vt:lpstr>
      <vt:lpstr>Gill Sans MT</vt:lpstr>
      <vt:lpstr>Inconsolata</vt:lpstr>
      <vt:lpstr>Wingdings</vt:lpstr>
      <vt:lpstr>ChefDk3.2Template</vt:lpstr>
      <vt:lpstr>Community Cookbooks</vt:lpstr>
      <vt:lpstr>Objectives</vt:lpstr>
      <vt:lpstr>Proxy Server</vt:lpstr>
      <vt:lpstr>Proxy Server</vt:lpstr>
      <vt:lpstr>Community Cookbooks</vt:lpstr>
      <vt:lpstr>Community Cookbooks</vt:lpstr>
      <vt:lpstr>Proxy Server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Proxy Server</vt:lpstr>
      <vt:lpstr>Supermarket Cookbooks</vt:lpstr>
      <vt:lpstr>GE: Capture Node's Public Host Name and IP</vt:lpstr>
      <vt:lpstr>GE: Capture Node's Public Host Name and IP</vt:lpstr>
      <vt:lpstr>Amazon EC2 Instances</vt:lpstr>
      <vt:lpstr>GE: Capture Node's Public Host Name and IP</vt:lpstr>
      <vt:lpstr>GE: Edit the myhaproxy/recipes/default.rb </vt:lpstr>
      <vt:lpstr>GE: Edit the myhaproxy/recipes/default.rb</vt:lpstr>
      <vt:lpstr>GE: Edit the myhaproxy/recipes/default.rb</vt:lpstr>
      <vt:lpstr>GE: Edit the myhaproxy/recipes/default.rb</vt:lpstr>
      <vt:lpstr>GE: Edit the myhaproxy/recipes/default.rb</vt:lpstr>
      <vt:lpstr>Proxy Server</vt:lpstr>
      <vt:lpstr>Lab: Upload the Cookbook</vt:lpstr>
      <vt:lpstr>Lab: Upload the Cookbook</vt:lpstr>
      <vt:lpstr>Lab: Upload the Cookbook</vt:lpstr>
      <vt:lpstr>Lab: Upload the Cookbook</vt:lpstr>
      <vt:lpstr>Lab: Verify the Cookbook Upload</vt:lpstr>
      <vt:lpstr>Proxy Server</vt:lpstr>
      <vt:lpstr>Lab: Bootstrap a Proxy Server</vt:lpstr>
      <vt:lpstr>Lab: Bootstrap a New Node</vt:lpstr>
      <vt:lpstr>Lab: Validate the New Node</vt:lpstr>
      <vt:lpstr>Lab: Define the Run List</vt:lpstr>
      <vt:lpstr>Lab: Validate the Run List</vt:lpstr>
      <vt:lpstr>SSH Woes</vt:lpstr>
      <vt:lpstr>GE: Using knife ssh</vt:lpstr>
      <vt:lpstr>GE: Define the Run List</vt:lpstr>
      <vt:lpstr>PowerPoint Presentation</vt:lpstr>
      <vt:lpstr>Proxy Server</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2124</cp:revision>
  <cp:lastPrinted>2015-02-07T23:49:10Z</cp:lastPrinted>
  <dcterms:created xsi:type="dcterms:W3CDTF">2012-09-13T17:36:07Z</dcterms:created>
  <dcterms:modified xsi:type="dcterms:W3CDTF">2015-10-06T22:29:34Z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